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22966-D8DC-42A6-9806-B8EE4280ED2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8092A-0DA7-4BB1-8799-20CB8D0480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6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B869282-982E-4ACC-BF09-6BBE5BA5022C}" type="slidenum">
              <a:rPr lang="zh-TW" altLang="en-US"/>
              <a:pPr>
                <a:spcBef>
                  <a:spcPct val="0"/>
                </a:spcBef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17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91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8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77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9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49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85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53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59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05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6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34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3AF2-8339-493D-BD11-625A2077669E}" type="datetimeFigureOut">
              <a:rPr lang="zh-TW" altLang="en-US" smtClean="0"/>
              <a:t>2017/3/15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EDE8-3489-40B4-8CED-D8193C580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42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3727451"/>
            <a:ext cx="3240088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9651" y="3727450"/>
            <a:ext cx="3624263" cy="29479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676" name="標題 1"/>
          <p:cNvSpPr>
            <a:spLocks noGrp="1"/>
          </p:cNvSpPr>
          <p:nvPr>
            <p:ph type="title"/>
          </p:nvPr>
        </p:nvSpPr>
        <p:spPr>
          <a:xfrm>
            <a:off x="684027" y="42862"/>
            <a:ext cx="8229600" cy="112553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校外連線使用資料庫、電子期刊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1600200"/>
            <a:ext cx="4186238" cy="46863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原則上電腦與瀏覽器均不須做任何設定，以圖書館帳號密碼登入即可連線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b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229351" y="1557338"/>
            <a:ext cx="4187825" cy="46863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ß"/>
              <a:defRPr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SSL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VPN: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iNCCU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登入，適用於無法以帳密登入時或僅限校園內使用的資料庫。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1626" y="5086350"/>
            <a:ext cx="720725" cy="719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十角星形 11"/>
          <p:cNvSpPr/>
          <p:nvPr/>
        </p:nvSpPr>
        <p:spPr>
          <a:xfrm rot="20708529">
            <a:off x="2279650" y="4633914"/>
            <a:ext cx="719138" cy="720725"/>
          </a:xfrm>
          <a:prstGeom prst="star10">
            <a:avLst/>
          </a:prstGeom>
          <a:solidFill>
            <a:srgbClr val="C00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/>
              <a:t>優先</a:t>
            </a:r>
          </a:p>
        </p:txBody>
      </p:sp>
    </p:spTree>
    <p:extLst>
      <p:ext uri="{BB962C8B-B14F-4D97-AF65-F5344CB8AC3E}">
        <p14:creationId xmlns:p14="http://schemas.microsoft.com/office/powerpoint/2010/main" val="36977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59" y="2148986"/>
            <a:ext cx="4105275" cy="433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6114" y="2501412"/>
            <a:ext cx="28384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圓角矩形 5"/>
          <p:cNvSpPr/>
          <p:nvPr/>
        </p:nvSpPr>
        <p:spPr bwMode="auto">
          <a:xfrm>
            <a:off x="9057308" y="4043966"/>
            <a:ext cx="857256" cy="100013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5986434" y="2897747"/>
            <a:ext cx="997286" cy="2945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圓角矩形 8"/>
          <p:cNvSpPr/>
          <p:nvPr/>
        </p:nvSpPr>
        <p:spPr bwMode="auto">
          <a:xfrm>
            <a:off x="6983720" y="2352436"/>
            <a:ext cx="1155727" cy="54531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7344" y="813537"/>
            <a:ext cx="9144000" cy="116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直線單箭頭接點 10"/>
          <p:cNvCxnSpPr/>
          <p:nvPr/>
        </p:nvCxnSpPr>
        <p:spPr>
          <a:xfrm flipH="1">
            <a:off x="4805863" y="1553952"/>
            <a:ext cx="761820" cy="10857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圓角矩形 11"/>
          <p:cNvSpPr/>
          <p:nvPr/>
        </p:nvSpPr>
        <p:spPr bwMode="auto">
          <a:xfrm>
            <a:off x="4989820" y="982287"/>
            <a:ext cx="1155727" cy="54531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350019" y="-52821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 VPN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955" y="772521"/>
            <a:ext cx="8734425" cy="5972175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 bwMode="auto">
          <a:xfrm>
            <a:off x="1731955" y="968744"/>
            <a:ext cx="4887785" cy="2005157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92514" y="-688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b="1" dirty="0">
              <a:latin typeface="+mn-ea"/>
              <a:ea typeface="+mn-ea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6951513" y="2056416"/>
            <a:ext cx="4905375" cy="2120086"/>
            <a:chOff x="6800446" y="2112520"/>
            <a:chExt cx="4905375" cy="2120086"/>
          </a:xfrm>
        </p:grpSpPr>
        <p:grpSp>
          <p:nvGrpSpPr>
            <p:cNvPr id="12" name="群組 11"/>
            <p:cNvGrpSpPr/>
            <p:nvPr/>
          </p:nvGrpSpPr>
          <p:grpSpPr>
            <a:xfrm>
              <a:off x="6800446" y="2112520"/>
              <a:ext cx="4905375" cy="2120086"/>
              <a:chOff x="6951513" y="1540042"/>
              <a:chExt cx="4905375" cy="2120086"/>
            </a:xfrm>
          </p:grpSpPr>
          <p:sp>
            <p:nvSpPr>
              <p:cNvPr id="3" name="文字方塊 2"/>
              <p:cNvSpPr txBox="1"/>
              <p:nvPr/>
            </p:nvSpPr>
            <p:spPr>
              <a:xfrm>
                <a:off x="7243011" y="1540042"/>
                <a:ext cx="3555142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/>
                  <a:t>控制台      系統及安全性       系統</a:t>
                </a:r>
                <a:endParaRPr lang="zh-TW" altLang="en-US" dirty="0"/>
              </a:p>
            </p:txBody>
          </p:sp>
          <p:pic>
            <p:nvPicPr>
              <p:cNvPr id="2" name="圖片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1513" y="2053411"/>
                <a:ext cx="4905375" cy="160671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0" name="圓角矩形 9"/>
              <p:cNvSpPr/>
              <p:nvPr/>
            </p:nvSpPr>
            <p:spPr>
              <a:xfrm>
                <a:off x="7243011" y="3068053"/>
                <a:ext cx="2430378" cy="228600"/>
              </a:xfrm>
              <a:prstGeom prst="round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" name="群組 14"/>
            <p:cNvGrpSpPr/>
            <p:nvPr/>
          </p:nvGrpSpPr>
          <p:grpSpPr>
            <a:xfrm>
              <a:off x="7922122" y="2285155"/>
              <a:ext cx="2072109" cy="12031"/>
              <a:chOff x="7922122" y="2285155"/>
              <a:chExt cx="2072109" cy="12031"/>
            </a:xfrm>
          </p:grpSpPr>
          <p:cxnSp>
            <p:nvCxnSpPr>
              <p:cNvPr id="13" name="直線單箭頭接點 12"/>
              <p:cNvCxnSpPr/>
              <p:nvPr/>
            </p:nvCxnSpPr>
            <p:spPr>
              <a:xfrm>
                <a:off x="7922122" y="2297186"/>
                <a:ext cx="27672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單箭頭接點 13"/>
              <p:cNvCxnSpPr/>
              <p:nvPr/>
            </p:nvCxnSpPr>
            <p:spPr>
              <a:xfrm>
                <a:off x="9717505" y="2285155"/>
                <a:ext cx="27672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標題 1"/>
          <p:cNvSpPr>
            <a:spLocks noGrp="1"/>
          </p:cNvSpPr>
          <p:nvPr>
            <p:ph type="title"/>
          </p:nvPr>
        </p:nvSpPr>
        <p:spPr>
          <a:xfrm>
            <a:off x="410880" y="-179022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 VPN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64" y="994760"/>
            <a:ext cx="3705225" cy="46196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94296" y="2664785"/>
            <a:ext cx="2492990" cy="369332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請按「＋」號新增連線</a:t>
            </a:r>
          </a:p>
        </p:txBody>
      </p:sp>
      <p:sp>
        <p:nvSpPr>
          <p:cNvPr id="7" name="矩形 6"/>
          <p:cNvSpPr/>
          <p:nvPr/>
        </p:nvSpPr>
        <p:spPr>
          <a:xfrm>
            <a:off x="3129051" y="5905398"/>
            <a:ext cx="6096000" cy="646331"/>
          </a:xfrm>
          <a:prstGeom prst="rect">
            <a:avLst/>
          </a:prstGeom>
          <a:solidFill>
            <a:srgbClr val="FFFF66"/>
          </a:solidFill>
        </p:spPr>
        <p:txBody>
          <a:bodyPr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名稱欄請輸入「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NCCU SSLVPN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」，伺服器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URL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欄位請輸入 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https://sslvpn.nccu.edu.tw/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」，之後按下「新增」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544" y="2118218"/>
            <a:ext cx="3705225" cy="30670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7724" y="1032860"/>
            <a:ext cx="3724275" cy="4581525"/>
          </a:xfrm>
          <a:prstGeom prst="rect">
            <a:avLst/>
          </a:prstGeom>
        </p:spPr>
      </p:pic>
      <p:sp>
        <p:nvSpPr>
          <p:cNvPr id="10" name="向右箭號 9"/>
          <p:cNvSpPr/>
          <p:nvPr/>
        </p:nvSpPr>
        <p:spPr>
          <a:xfrm>
            <a:off x="3923795" y="3375988"/>
            <a:ext cx="557934" cy="685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8188757" y="3460249"/>
            <a:ext cx="557934" cy="45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37678" y="63302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 VPN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54" y="1812983"/>
            <a:ext cx="3464214" cy="457802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329" y="2704534"/>
            <a:ext cx="4286250" cy="33337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17468" y="1588954"/>
            <a:ext cx="4699839" cy="120032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NCCU SSLVPN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項目右側的「連線」，系統會自動出現登入頁面，請填入您的政大 帳號及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inccu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並於填寫完畢後按下「連線」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168" y="1428482"/>
            <a:ext cx="3648075" cy="496252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767851" y="3909744"/>
            <a:ext cx="2949261" cy="646331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當此圖出現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表示完成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VPN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連線作業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27038" y="-44450"/>
            <a:ext cx="8912225" cy="128111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SSL VPN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5565868" y="6136600"/>
            <a:ext cx="4124232" cy="546100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VPN</a:t>
            </a:r>
            <a:r>
              <a:rPr lang="zh-TW" altLang="en-US" dirty="0" smtClean="0">
                <a:solidFill>
                  <a:schemeClr val="tx1"/>
                </a:solidFill>
              </a:rPr>
              <a:t>的安裝可以參考電算中心的網頁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寬螢幕</PresentationFormat>
  <Paragraphs>20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 2</vt:lpstr>
      <vt:lpstr>Office 佈景主題</vt:lpstr>
      <vt:lpstr>校外連線使用資料庫、電子期刊</vt:lpstr>
      <vt:lpstr>SSL VPN設定</vt:lpstr>
      <vt:lpstr>SSL VPN設定</vt:lpstr>
      <vt:lpstr>SSL VPN設定</vt:lpstr>
      <vt:lpstr>安裝 SSL VPN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5</cp:revision>
  <dcterms:created xsi:type="dcterms:W3CDTF">2017-01-13T01:04:12Z</dcterms:created>
  <dcterms:modified xsi:type="dcterms:W3CDTF">2017-03-15T09:17:15Z</dcterms:modified>
</cp:coreProperties>
</file>