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4" r:id="rId4"/>
    <p:sldId id="258" r:id="rId5"/>
    <p:sldId id="265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14" autoAdjust="0"/>
  </p:normalViewPr>
  <p:slideViewPr>
    <p:cSldViewPr>
      <p:cViewPr>
        <p:scale>
          <a:sx n="100" d="100"/>
          <a:sy n="100" d="100"/>
        </p:scale>
        <p:origin x="360" y="50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10/16/2014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10/16/2014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10/16/2014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8062664" cy="1780108"/>
          </a:xfrm>
        </p:spPr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查找本校會議或研討會文章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政大圖書館推廣服務組 編製</a:t>
            </a:r>
            <a:endParaRPr lang="en-US" altLang="zh-TW" dirty="0"/>
          </a:p>
          <a:p>
            <a:r>
              <a:rPr lang="en-US" altLang="zh-TW" dirty="0" smtClean="0"/>
              <a:t>2014.10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225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72067" y="5085184"/>
            <a:ext cx="7408333" cy="1040978"/>
          </a:xfrm>
        </p:spPr>
        <p:txBody>
          <a:bodyPr>
            <a:normAutofit/>
          </a:bodyPr>
          <a:lstStyle/>
          <a:p>
            <a:r>
              <a:rPr lang="zh-TW" altLang="en-US" sz="2000" dirty="0">
                <a:solidFill>
                  <a:srgbClr val="92D050"/>
                </a:solidFill>
                <a:latin typeface="微軟正黑體" pitchFamily="34" charset="-120"/>
                <a:ea typeface="微軟正黑體" pitchFamily="34" charset="-120"/>
              </a:rPr>
              <a:t>若有其他問題，歡迎接洽政大圖書館推廣服務組</a:t>
            </a:r>
            <a:endParaRPr lang="en-US" altLang="zh-TW" sz="2000" dirty="0">
              <a:solidFill>
                <a:srgbClr val="92D05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charset="0"/>
              <a:buNone/>
            </a:pPr>
            <a:r>
              <a:rPr lang="zh-TW" altLang="en-US" sz="2000" dirty="0">
                <a:solidFill>
                  <a:srgbClr val="92D050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2000" dirty="0" smtClean="0">
                <a:solidFill>
                  <a:srgbClr val="92D050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2000" dirty="0" smtClean="0">
                <a:solidFill>
                  <a:srgbClr val="92D050"/>
                </a:solidFill>
                <a:latin typeface="微軟正黑體" pitchFamily="34" charset="-120"/>
                <a:ea typeface="微軟正黑體" pitchFamily="34" charset="-120"/>
              </a:rPr>
              <a:t>2939-3091#63182</a:t>
            </a:r>
            <a:endParaRPr lang="en-US" altLang="zh-TW" sz="2000" dirty="0">
              <a:solidFill>
                <a:srgbClr val="92D0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491880" y="3573016"/>
            <a:ext cx="1923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/>
              <a:t>The End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5452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紙本資源</a:t>
            </a:r>
            <a:endPara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None/>
            </a:pPr>
            <a:r>
              <a:rPr lang="zh-TW" altLang="en-US" sz="1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收錄政治</a:t>
            </a:r>
            <a:r>
              <a:rPr lang="zh-TW" altLang="en-US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大學各單位舉辦學術研討會之會議論文集。</a:t>
            </a:r>
            <a:endParaRPr lang="en-US" altLang="zh-TW" sz="1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None/>
            </a:pPr>
            <a:r>
              <a:rPr lang="zh-TW" altLang="en-US" sz="18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圖書館館藏目錄查詢 → 輸入會議或研討會名稱 → 前往總圖或分館借閱論文集。</a:t>
            </a:r>
            <a:endParaRPr lang="en-US" altLang="zh-TW" sz="18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TW" sz="18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線上資源：政大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學術會議論文資源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網</a:t>
            </a:r>
            <a:endPara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None/>
            </a:pPr>
            <a:r>
              <a:rPr lang="zh-TW" altLang="en-US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收錄</a:t>
            </a:r>
            <a:r>
              <a:rPr lang="zh-TW" altLang="en-US" sz="1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政治大學各單位舉辦學術研討會之會議論文集索引摘要及全文，以政治大學研發處補助之研討會為主要收錄範圍。是否可以取得電子全文，視作者授權而定。</a:t>
            </a:r>
            <a:endParaRPr lang="en-US" altLang="zh-TW" sz="1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資源查找管道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836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57388"/>
            <a:ext cx="7128792" cy="5500612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政大學術會議論文資源網</a:t>
            </a:r>
            <a:endParaRPr lang="zh-TW" altLang="en-US" dirty="0"/>
          </a:p>
        </p:txBody>
      </p:sp>
      <p:sp>
        <p:nvSpPr>
          <p:cNvPr id="5" name="框架 4"/>
          <p:cNvSpPr/>
          <p:nvPr/>
        </p:nvSpPr>
        <p:spPr>
          <a:xfrm>
            <a:off x="1043608" y="5013176"/>
            <a:ext cx="1512168" cy="216024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950482" y="4581128"/>
            <a:ext cx="1210588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latin typeface="+mn-ea"/>
              </a:rPr>
              <a:t>點選資料庫</a:t>
            </a:r>
            <a:endParaRPr lang="zh-TW" altLang="en-US" sz="1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7640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政大學術會議論文資源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網</a:t>
            </a:r>
            <a:endParaRPr lang="zh-TW" altLang="en-US" dirty="0"/>
          </a:p>
        </p:txBody>
      </p:sp>
      <p:pic>
        <p:nvPicPr>
          <p:cNvPr id="4" name="內容版面配置區 3" descr="Noname00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554808"/>
            <a:ext cx="7427438" cy="5274642"/>
          </a:xfrm>
        </p:spPr>
      </p:pic>
      <p:cxnSp>
        <p:nvCxnSpPr>
          <p:cNvPr id="8" name="直線單箭頭接點 7"/>
          <p:cNvCxnSpPr/>
          <p:nvPr/>
        </p:nvCxnSpPr>
        <p:spPr>
          <a:xfrm>
            <a:off x="1907704" y="3861048"/>
            <a:ext cx="2160240" cy="1152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1043608" y="3717032"/>
            <a:ext cx="79208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4250432" y="4945335"/>
            <a:ext cx="108012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796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69" y="1844824"/>
            <a:ext cx="7757987" cy="4536504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政大學術會議論文資源網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1907704" y="5301208"/>
            <a:ext cx="4968552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353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政大學術會議論文資源網</a:t>
            </a:r>
            <a:endParaRPr lang="zh-TW" altLang="en-US" dirty="0"/>
          </a:p>
        </p:txBody>
      </p:sp>
      <p:pic>
        <p:nvPicPr>
          <p:cNvPr id="4" name="內容版面配置區 5" descr="Noname006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628800"/>
            <a:ext cx="6912768" cy="4909147"/>
          </a:xfrm>
        </p:spPr>
      </p:pic>
      <p:sp>
        <p:nvSpPr>
          <p:cNvPr id="5" name="矩形 4"/>
          <p:cNvSpPr/>
          <p:nvPr/>
        </p:nvSpPr>
        <p:spPr>
          <a:xfrm>
            <a:off x="7956376" y="1772816"/>
            <a:ext cx="21602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555776" y="2708920"/>
            <a:ext cx="122413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>
            <a:stCxn id="6" idx="3"/>
          </p:cNvCxnSpPr>
          <p:nvPr/>
        </p:nvCxnSpPr>
        <p:spPr>
          <a:xfrm flipV="1">
            <a:off x="3779912" y="1916832"/>
            <a:ext cx="4176464" cy="9361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5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7200800" cy="4567989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政大學術會議論文資源網</a:t>
            </a:r>
            <a:endParaRPr lang="zh-TW" altLang="en-US" dirty="0"/>
          </a:p>
        </p:txBody>
      </p:sp>
      <p:sp>
        <p:nvSpPr>
          <p:cNvPr id="5" name="右大括弧 4"/>
          <p:cNvSpPr/>
          <p:nvPr/>
        </p:nvSpPr>
        <p:spPr>
          <a:xfrm>
            <a:off x="2051720" y="4437112"/>
            <a:ext cx="504056" cy="187220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555776" y="5219908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選取研討會或會議主辦單位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091" y="3431455"/>
            <a:ext cx="2124075" cy="3019425"/>
            <a:chOff x="6516216" y="2927399"/>
            <a:chExt cx="2124075" cy="3019425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216" y="2927399"/>
              <a:ext cx="2124075" cy="3019425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6588224" y="4797152"/>
              <a:ext cx="1224136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2411760" y="5733256"/>
            <a:ext cx="5929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/>
              <a:t>例如：點選「公共行政學系」→循證調查研討會→點選「授權」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11974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30495" cy="5120403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政大學術會議論文資源網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5219779" y="371703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選取需要的文章</a:t>
            </a:r>
            <a:endParaRPr lang="zh-TW" altLang="en-US" dirty="0"/>
          </a:p>
        </p:txBody>
      </p:sp>
      <p:cxnSp>
        <p:nvCxnSpPr>
          <p:cNvPr id="7" name="直線單箭頭接點 6"/>
          <p:cNvCxnSpPr/>
          <p:nvPr/>
        </p:nvCxnSpPr>
        <p:spPr>
          <a:xfrm flipH="1" flipV="1">
            <a:off x="4283968" y="3429000"/>
            <a:ext cx="1008112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64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48" y="1742698"/>
            <a:ext cx="8110808" cy="4782646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政大學術會議論文資源網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195736" y="5085184"/>
            <a:ext cx="122413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124851" y="507589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點選附件即可下載</a:t>
            </a:r>
            <a:endParaRPr lang="zh-TW" altLang="en-US" dirty="0"/>
          </a:p>
        </p:txBody>
      </p:sp>
      <p:cxnSp>
        <p:nvCxnSpPr>
          <p:cNvPr id="8" name="直線單箭頭接點 7"/>
          <p:cNvCxnSpPr/>
          <p:nvPr/>
        </p:nvCxnSpPr>
        <p:spPr>
          <a:xfrm flipH="1">
            <a:off x="3491880" y="5260558"/>
            <a:ext cx="5760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75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161</TotalTime>
  <Words>198</Words>
  <Application>Microsoft Office PowerPoint</Application>
  <PresentationFormat>如螢幕大小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波形</vt:lpstr>
      <vt:lpstr>查找本校會議或研討會文章</vt:lpstr>
      <vt:lpstr>資源查找管道</vt:lpstr>
      <vt:lpstr>政大學術會議論文資源網</vt:lpstr>
      <vt:lpstr>政大學術會議論文資源網</vt:lpstr>
      <vt:lpstr>政大學術會議論文資源網</vt:lpstr>
      <vt:lpstr>政大學術會議論文資源網</vt:lpstr>
      <vt:lpstr>政大學術會議論文資源網</vt:lpstr>
      <vt:lpstr>政大學術會議論文資源網</vt:lpstr>
      <vt:lpstr>政大學術會議論文資源網</vt:lpstr>
      <vt:lpstr>PowerPoint 簡報</vt:lpstr>
    </vt:vector>
  </TitlesOfParts>
  <Company>nccu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如何查找本校會議或研討會文章</dc:title>
  <dc:creator>lib</dc:creator>
  <cp:lastModifiedBy>user</cp:lastModifiedBy>
  <cp:revision>8</cp:revision>
  <dcterms:created xsi:type="dcterms:W3CDTF">2014-10-15T07:14:53Z</dcterms:created>
  <dcterms:modified xsi:type="dcterms:W3CDTF">2014-10-16T00:46:30Z</dcterms:modified>
</cp:coreProperties>
</file>